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4" r:id="rId5"/>
    <p:sldId id="263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0" r:id="rId18"/>
    <p:sldId id="261" r:id="rId19"/>
    <p:sldId id="262" r:id="rId20"/>
    <p:sldId id="26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hần Mặc định" id="{07289A1D-6152-4686-9974-5EBA032F2420}">
          <p14:sldIdLst>
            <p14:sldId id="256"/>
            <p14:sldId id="257"/>
            <p14:sldId id="259"/>
            <p14:sldId id="264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60"/>
            <p14:sldId id="261"/>
            <p14:sldId id="262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226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79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06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4178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893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89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5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025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99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5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8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0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3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3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86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8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180A183-4095-4AE0-AB22-E6CE43F3B610}" type="datetimeFigureOut">
              <a:rPr lang="en-US" smtClean="0"/>
              <a:t>5/25/2019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A289B4B-D432-4C10-901A-89FB29DDB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0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sgn5-4.fna.fbcdn.net/v/t1.15752-9/57852451_544358152756153_2142882874737557504_n.png?_nc_cat=104&amp;_nc_oc=AQm-VlPnRdeia90_0hy-_xZYFG7l_Awo2JcOtpjR6t0Lmvo7IZjv7uA8iVFesNEcN68&amp;_nc_ht=scontent.fsgn5-4.fna&amp;oh=19347e7d52a5b5582c87031800f82a2c&amp;oe=5D741618">
            <a:extLst>
              <a:ext uri="{FF2B5EF4-FFF2-40B4-BE49-F238E27FC236}">
                <a16:creationId xmlns:a16="http://schemas.microsoft.com/office/drawing/2014/main" id="{073E149D-6133-42FE-B4D1-188E0261F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681" y="-1"/>
            <a:ext cx="12279682" cy="703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9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9" name="Rectangle 28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EAC2CC1-CAAF-4CAE-9BE5-775EC408A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5338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4559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87DF2FA-D4B0-41E4-8429-7139BD053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15" y="872793"/>
            <a:ext cx="2789650" cy="4809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FCAE073-226B-4892-BF94-43D93D9E7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1084" y="872793"/>
            <a:ext cx="2982041" cy="48097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0092961-B895-4010-AA6B-6A58AB5B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917706"/>
            <a:ext cx="3209544" cy="471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721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4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8626B51-FC0D-4BAC-9B2A-2A5DAA5D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78" y="872793"/>
            <a:ext cx="2825723" cy="4809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Hình ảnh 3">
            <a:extLst>
              <a:ext uri="{FF2B5EF4-FFF2-40B4-BE49-F238E27FC236}">
                <a16:creationId xmlns:a16="http://schemas.microsoft.com/office/drawing/2014/main" id="{D5794383-8CEE-456A-9C40-C98F33A7A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159154"/>
            <a:ext cx="3209544" cy="42370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9E60350-D55F-4AE6-88D7-CC9DB290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1200290"/>
            <a:ext cx="3209544" cy="41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5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7">
            <a:extLst>
              <a:ext uri="{FF2B5EF4-FFF2-40B4-BE49-F238E27FC236}">
                <a16:creationId xmlns:a16="http://schemas.microsoft.com/office/drawing/2014/main" id="{710BDC6A-27CF-4D3D-987D-A64004D1B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9" name="Group 9">
            <a:extLst>
              <a:ext uri="{FF2B5EF4-FFF2-40B4-BE49-F238E27FC236}">
                <a16:creationId xmlns:a16="http://schemas.microsoft.com/office/drawing/2014/main" id="{E7FCAC22-642A-422B-8E48-FC011B5CD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EBB4D63D-5B79-4759-930C-06044A25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C80661D-03E7-4C80-9634-B3F09E3E8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A3758B-0FB4-4446-B0D7-04F22D90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AF5B58-C994-42B5-AE82-B2CF609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BEF12A-F7A2-4434-A086-8C9249C0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EC350DA5-96BB-4AC2-BD9A-24594866C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148" y="643467"/>
            <a:ext cx="2938737" cy="5571066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2B653E9A-C98D-4B51-9AAB-932EF4643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222" y="643467"/>
            <a:ext cx="29805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5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0BDC6A-27CF-4D3D-987D-A64004D1B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CAC22-642A-422B-8E48-FC011B5CD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EBB4D63D-5B79-4759-930C-06044A25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5C80661D-03E7-4C80-9634-B3F09E3E8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A3758B-0FB4-4446-B0D7-04F22D90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F5B58-C994-42B5-AE82-B2CF609D2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BEF12A-F7A2-4434-A086-8C9249C0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239150D-BCEF-48A9-8FB1-6C55592E4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220" y="643467"/>
            <a:ext cx="2966592" cy="5571066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3FE27B4-8068-47B0-AAEC-401D993EC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37" y="643467"/>
            <a:ext cx="321729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458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B45A7ACA-9AD8-4B69-8B0F-0156FE03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" y="85725"/>
            <a:ext cx="2874782" cy="5362575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C6739D7-A797-4B65-9059-D8E44437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231" y="85725"/>
            <a:ext cx="2889139" cy="5362575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757CF69-CB89-43AF-BD67-8A401D6F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013" y="85725"/>
            <a:ext cx="2978440" cy="53625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D0CBC68-0B3A-41ED-87DE-5BC3EC295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152" y="85725"/>
            <a:ext cx="2811914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45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DEECD288-E2A4-4F20-A59E-75139727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21" y="76201"/>
            <a:ext cx="3085668" cy="5486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B1BAE62-9C89-4000-BE4C-F09324AC9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929" y="76201"/>
            <a:ext cx="2454071" cy="54864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56CCDFD1-33D0-43A8-81D4-EFFD70CE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094" y="76201"/>
            <a:ext cx="2480442" cy="54864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73CC37F7-FADE-4151-8DC7-128A2DF86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576" y="76201"/>
            <a:ext cx="2480442" cy="54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235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13">
            <a:extLst>
              <a:ext uri="{FF2B5EF4-FFF2-40B4-BE49-F238E27FC236}">
                <a16:creationId xmlns:a16="http://schemas.microsoft.com/office/drawing/2014/main" id="{0BE67D62-3E62-470C-98D6-3BA21088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9" name="Freeform 11">
            <a:extLst>
              <a:ext uri="{FF2B5EF4-FFF2-40B4-BE49-F238E27FC236}">
                <a16:creationId xmlns:a16="http://schemas.microsoft.com/office/drawing/2014/main" id="{9060346B-3FED-4DD4-B8C1-DC55FABE7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B553EB7A-0120-4C88-A02C-26C1D1F4C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25">
            <a:extLst>
              <a:ext uri="{FF2B5EF4-FFF2-40B4-BE49-F238E27FC236}">
                <a16:creationId xmlns:a16="http://schemas.microsoft.com/office/drawing/2014/main" id="{D4327787-BC11-4A2F-BB05-F74869A7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4">
            <a:extLst>
              <a:ext uri="{FF2B5EF4-FFF2-40B4-BE49-F238E27FC236}">
                <a16:creationId xmlns:a16="http://schemas.microsoft.com/office/drawing/2014/main" id="{7C3D022D-958E-4B8D-B601-804671385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3" name="5-Point Star 24">
            <a:extLst>
              <a:ext uri="{FF2B5EF4-FFF2-40B4-BE49-F238E27FC236}">
                <a16:creationId xmlns:a16="http://schemas.microsoft.com/office/drawing/2014/main" id="{0BF0E6E8-886A-4302-8457-1BF7C47C4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4" name="Picture 25">
            <a:extLst>
              <a:ext uri="{FF2B5EF4-FFF2-40B4-BE49-F238E27FC236}">
                <a16:creationId xmlns:a16="http://schemas.microsoft.com/office/drawing/2014/main" id="{849F7C30-540B-4FD7-AC74-5A1753ECB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27">
            <a:extLst>
              <a:ext uri="{FF2B5EF4-FFF2-40B4-BE49-F238E27FC236}">
                <a16:creationId xmlns:a16="http://schemas.microsoft.com/office/drawing/2014/main" id="{5130D953-31B8-4F18-A42D-3B5B571BA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0" y="0"/>
            <a:ext cx="4702938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10E17F1-C102-40A2-9652-51BB4828E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118" y="2185455"/>
            <a:ext cx="3314218" cy="16383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29">
            <a:extLst>
              <a:ext uri="{FF2B5EF4-FFF2-40B4-BE49-F238E27FC236}">
                <a16:creationId xmlns:a16="http://schemas.microsoft.com/office/drawing/2014/main" id="{6118E4E3-DC76-424C-B3E7-60E82DEB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8" y="0"/>
            <a:ext cx="4238653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31">
            <a:extLst>
              <a:ext uri="{FF2B5EF4-FFF2-40B4-BE49-F238E27FC236}">
                <a16:creationId xmlns:a16="http://schemas.microsoft.com/office/drawing/2014/main" id="{49DB067F-84C7-4EB0-8E7C-B529B77E4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5752622"/>
            <a:ext cx="423977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814BDB07-F2BC-4CCD-9BD4-CD1053678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189" y="0"/>
            <a:ext cx="428392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695830DC-0AAE-4684-BA71-21E75D7A1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8800" y="450792"/>
            <a:ext cx="6639906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BCB05F-EB32-4340-BBB4-33B59E10C8B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" b="1"/>
          <a:stretch/>
        </p:blipFill>
        <p:spPr>
          <a:xfrm>
            <a:off x="5086856" y="457200"/>
            <a:ext cx="3251359" cy="5943600"/>
          </a:xfrm>
          <a:prstGeom prst="rect">
            <a:avLst/>
          </a:prstGeom>
        </p:spPr>
      </p:pic>
      <p:pic>
        <p:nvPicPr>
          <p:cNvPr id="9" name="Picture 8" descr="A screenshot of a cat&#10;&#10;Description automatically generated">
            <a:extLst>
              <a:ext uri="{FF2B5EF4-FFF2-40B4-BE49-F238E27FC236}">
                <a16:creationId xmlns:a16="http://schemas.microsoft.com/office/drawing/2014/main" id="{CA9C1122-DE48-45E2-B119-B1B9BC7E14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19" r="3" b="21011"/>
          <a:stretch/>
        </p:blipFill>
        <p:spPr>
          <a:xfrm>
            <a:off x="8467718" y="684679"/>
            <a:ext cx="3028419" cy="2679607"/>
          </a:xfrm>
          <a:prstGeom prst="rect">
            <a:avLst/>
          </a:prstGeom>
        </p:spPr>
      </p:pic>
      <p:pic>
        <p:nvPicPr>
          <p:cNvPr id="7" name="Picture 6" descr="A picture containing road&#10;&#10;Description automatically generated">
            <a:extLst>
              <a:ext uri="{FF2B5EF4-FFF2-40B4-BE49-F238E27FC236}">
                <a16:creationId xmlns:a16="http://schemas.microsoft.com/office/drawing/2014/main" id="{DC26B289-F888-4F53-BC35-ABC96AA690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 r="3" b="31293"/>
          <a:stretch/>
        </p:blipFill>
        <p:spPr>
          <a:xfrm>
            <a:off x="8467718" y="3487730"/>
            <a:ext cx="3028419" cy="26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3675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1">
            <a:extLst>
              <a:ext uri="{FF2B5EF4-FFF2-40B4-BE49-F238E27FC236}">
                <a16:creationId xmlns:a16="http://schemas.microsoft.com/office/drawing/2014/main" id="{754DE59E-B5D4-459B-9B25-926B38169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3">
            <a:extLst>
              <a:ext uri="{FF2B5EF4-FFF2-40B4-BE49-F238E27FC236}">
                <a16:creationId xmlns:a16="http://schemas.microsoft.com/office/drawing/2014/main" id="{25720BE6-2514-406D-8C93-C0F40A74E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5A343B-29BB-43B9-A3A4-9FA2EE2B19BF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4" b="1"/>
          <a:stretch/>
        </p:blipFill>
        <p:spPr>
          <a:xfrm rot="21480000">
            <a:off x="2231417" y="1092351"/>
            <a:ext cx="2626560" cy="476439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32FE30-6835-4834-9F25-3A6DB3D603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" b="3"/>
          <a:stretch/>
        </p:blipFill>
        <p:spPr>
          <a:xfrm rot="21480000">
            <a:off x="7327570" y="913540"/>
            <a:ext cx="2631678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08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791E8DC-BF72-4A72-AAEC-8C32D26C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FE8ABEB-ACC0-4F2A-8993-E6ABF2F931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30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EE4C80E-4FE2-4235-9FC8-A6B66379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+mn-lt"/>
              </a:rPr>
              <a:t>Thông tin </a:t>
            </a:r>
            <a:r>
              <a:rPr lang="vi-VN" dirty="0" err="1">
                <a:latin typeface="+mn-lt"/>
              </a:rPr>
              <a:t>thành</a:t>
            </a:r>
            <a:r>
              <a:rPr lang="vi-VN" dirty="0">
                <a:latin typeface="+mn-lt"/>
              </a:rPr>
              <a:t> viên</a:t>
            </a:r>
            <a:endParaRPr lang="en-US" dirty="0">
              <a:latin typeface="+mn-lt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9766D11-3F1C-4212-89B0-F4DD2DBB58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vi-VN" dirty="0"/>
              <a:t>Võ hoàng nhật – 1612462</a:t>
            </a:r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(NHÓM TR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ỞNG)</a:t>
            </a:r>
            <a:endParaRPr lang="vi-VN" dirty="0"/>
          </a:p>
          <a:p>
            <a:r>
              <a:rPr lang="vi-VN" dirty="0"/>
              <a:t>Nguyễn văn </a:t>
            </a:r>
            <a:r>
              <a:rPr lang="vi-VN" dirty="0" err="1"/>
              <a:t>nhật</a:t>
            </a:r>
            <a:r>
              <a:rPr lang="vi-VN" dirty="0"/>
              <a:t> – 1612457</a:t>
            </a:r>
          </a:p>
          <a:p>
            <a:r>
              <a:rPr lang="vi-VN" dirty="0"/>
              <a:t>Nguyễn Anh Tuấn – 1612788</a:t>
            </a:r>
          </a:p>
          <a:p>
            <a:r>
              <a:rPr lang="vi-VN" dirty="0"/>
              <a:t>Nguyễn xuân nghiêm – 1612427</a:t>
            </a:r>
          </a:p>
          <a:p>
            <a:r>
              <a:rPr lang="vi-VN" dirty="0"/>
              <a:t>Nguyễn Anh </a:t>
            </a:r>
            <a:r>
              <a:rPr lang="vi-VN" dirty="0" err="1"/>
              <a:t>tú</a:t>
            </a:r>
            <a:r>
              <a:rPr lang="vi-VN" dirty="0"/>
              <a:t> - 1612764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5117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thank you">
            <a:extLst>
              <a:ext uri="{FF2B5EF4-FFF2-40B4-BE49-F238E27FC236}">
                <a16:creationId xmlns:a16="http://schemas.microsoft.com/office/drawing/2014/main" id="{FFEE04E7-00F7-4F64-8AE3-4EDC0D024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67878"/>
            <a:ext cx="10439216" cy="347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64565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Question">
            <a:extLst>
              <a:ext uri="{FF2B5EF4-FFF2-40B4-BE49-F238E27FC236}">
                <a16:creationId xmlns:a16="http://schemas.microsoft.com/office/drawing/2014/main" id="{251B9803-E2A1-48A0-BE3C-8D5B8F3DB863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7" y="247650"/>
            <a:ext cx="9614296" cy="51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51334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verify">
            <a:extLst>
              <a:ext uri="{FF2B5EF4-FFF2-40B4-BE49-F238E27FC236}">
                <a16:creationId xmlns:a16="http://schemas.microsoft.com/office/drawing/2014/main" id="{3BB36423-F4AB-4539-8080-49AF121DB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2" b="14635"/>
          <a:stretch/>
        </p:blipFill>
        <p:spPr bwMode="auto">
          <a:xfrm>
            <a:off x="641276" y="643467"/>
            <a:ext cx="4013020" cy="270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asy to approach">
            <a:extLst>
              <a:ext uri="{FF2B5EF4-FFF2-40B4-BE49-F238E27FC236}">
                <a16:creationId xmlns:a16="http://schemas.microsoft.com/office/drawing/2014/main" id="{19864A8E-8474-4085-A245-9AFD4FDA4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r="-5" b="-5"/>
          <a:stretch/>
        </p:blipFill>
        <p:spPr bwMode="auto">
          <a:xfrm>
            <a:off x="643467" y="3509433"/>
            <a:ext cx="4010830" cy="27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Image result for save time">
            <a:extLst>
              <a:ext uri="{FF2B5EF4-FFF2-40B4-BE49-F238E27FC236}">
                <a16:creationId xmlns:a16="http://schemas.microsoft.com/office/drawing/2014/main" id="{9201600E-CB29-4CCC-96A9-E04B8B1CE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r="6314"/>
          <a:stretch/>
        </p:blipFill>
        <p:spPr bwMode="auto">
          <a:xfrm>
            <a:off x="4812633" y="643467"/>
            <a:ext cx="67359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0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66BC6BC-A9BB-4516-8BE4-8173B1045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sz="4000" dirty="0" err="1">
                <a:latin typeface="+mn-lt"/>
              </a:rPr>
              <a:t>Các</a:t>
            </a:r>
            <a:r>
              <a:rPr lang="vi-VN" sz="4000" dirty="0">
                <a:latin typeface="+mn-lt"/>
              </a:rPr>
              <a:t> </a:t>
            </a:r>
            <a:r>
              <a:rPr lang="vi-VN" sz="4000" dirty="0" err="1">
                <a:latin typeface="+mn-lt"/>
              </a:rPr>
              <a:t>chức</a:t>
            </a:r>
            <a:r>
              <a:rPr lang="vi-VN" sz="4000" dirty="0">
                <a:latin typeface="+mn-lt"/>
              </a:rPr>
              <a:t> năng </a:t>
            </a:r>
            <a:r>
              <a:rPr lang="vi-VN" sz="4000" dirty="0" err="1">
                <a:latin typeface="+mn-lt"/>
              </a:rPr>
              <a:t>chính</a:t>
            </a:r>
            <a:r>
              <a:rPr lang="vi-VN" sz="4000" dirty="0">
                <a:latin typeface="+mn-lt"/>
              </a:rPr>
              <a:t> </a:t>
            </a:r>
            <a:r>
              <a:rPr lang="vi-VN" sz="4000" dirty="0" err="1">
                <a:latin typeface="+mn-lt"/>
              </a:rPr>
              <a:t>của</a:t>
            </a:r>
            <a:r>
              <a:rPr lang="vi-VN" sz="4000" dirty="0">
                <a:latin typeface="+mn-lt"/>
              </a:rPr>
              <a:t> </a:t>
            </a:r>
            <a:r>
              <a:rPr lang="vi-VN" sz="4000" dirty="0" err="1">
                <a:latin typeface="+mn-lt"/>
              </a:rPr>
              <a:t>ứng</a:t>
            </a:r>
            <a:r>
              <a:rPr lang="vi-VN" sz="4000" dirty="0">
                <a:latin typeface="+mn-lt"/>
              </a:rPr>
              <a:t> </a:t>
            </a:r>
            <a:r>
              <a:rPr lang="vi-VN" sz="4000" dirty="0" err="1">
                <a:latin typeface="+mn-lt"/>
              </a:rPr>
              <a:t>dụng</a:t>
            </a:r>
            <a:endParaRPr lang="en-US" sz="4000" dirty="0">
              <a:latin typeface="+mn-lt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DDDE837-67E5-44F1-9D53-5240E9DED5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2" y="2063396"/>
            <a:ext cx="3450770" cy="3311189"/>
          </a:xfrm>
        </p:spPr>
        <p:txBody>
          <a:bodyPr anchor="t">
            <a:normAutofit/>
          </a:bodyPr>
          <a:lstStyle/>
          <a:p>
            <a:pPr fontAlgn="ctr"/>
            <a:r>
              <a:rPr lang="vi-VN" sz="1600" dirty="0" err="1"/>
              <a:t>ĐăNG</a:t>
            </a:r>
            <a:r>
              <a:rPr lang="vi-VN" sz="1600" dirty="0"/>
              <a:t> NHẬP – ĐĂNG XUẤT</a:t>
            </a:r>
            <a:endParaRPr lang="en-US" sz="1600" dirty="0"/>
          </a:p>
          <a:p>
            <a:pPr fontAlgn="ctr"/>
            <a:r>
              <a:rPr lang="vi-VN" sz="1600" dirty="0"/>
              <a:t>GIỚI THIỆU, ĐỀ XUẤT NHỮNG ĐỊA ĐIỂM NỔI TIẾNG TRONG NƯỚC (VIỆT NAM)</a:t>
            </a:r>
            <a:endParaRPr lang="en-US" sz="1600" dirty="0"/>
          </a:p>
          <a:p>
            <a:pPr fontAlgn="ctr"/>
            <a:r>
              <a:rPr lang="vi-VN" sz="1600" dirty="0"/>
              <a:t>TÌM KIẾM ĐỊA ĐIỂM DU LỊCH</a:t>
            </a:r>
            <a:endParaRPr lang="en-US" sz="1600" dirty="0"/>
          </a:p>
          <a:p>
            <a:pPr fontAlgn="ctr"/>
            <a:r>
              <a:rPr lang="vi-VN" sz="1600" dirty="0"/>
              <a:t>ĐÁNH DẤU, XEM LẠI CÁC ĐỊA ĐIỂM YÊU THÍCH</a:t>
            </a:r>
            <a:endParaRPr lang="en-US" sz="1600" dirty="0"/>
          </a:p>
          <a:p>
            <a:pPr fontAlgn="ctr"/>
            <a:r>
              <a:rPr lang="vi-VN" sz="1600" dirty="0"/>
              <a:t>TÌM KIẾM CÁC ĐỊA ĐIỂM XUNG QUANH</a:t>
            </a:r>
            <a:endParaRPr lang="en-US" sz="1600" dirty="0"/>
          </a:p>
        </p:txBody>
      </p:sp>
      <p:sp>
        <p:nvSpPr>
          <p:cNvPr id="8" name="Chỗ dành sẵn cho Nội dung 2">
            <a:extLst>
              <a:ext uri="{FF2B5EF4-FFF2-40B4-BE49-F238E27FC236}">
                <a16:creationId xmlns:a16="http://schemas.microsoft.com/office/drawing/2014/main" id="{506B883E-D0B5-4208-9047-AD5656ADAFE3}"/>
              </a:ext>
            </a:extLst>
          </p:cNvPr>
          <p:cNvSpPr txBox="1">
            <a:spLocks/>
          </p:cNvSpPr>
          <p:nvPr/>
        </p:nvSpPr>
        <p:spPr>
          <a:xfrm>
            <a:off x="4136572" y="2063395"/>
            <a:ext cx="3450770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vi-VN" sz="1600" dirty="0" err="1"/>
              <a:t>Lọc</a:t>
            </a:r>
            <a:r>
              <a:rPr lang="vi-VN" sz="1600" dirty="0"/>
              <a:t> danh </a:t>
            </a:r>
            <a:r>
              <a:rPr lang="vi-VN" sz="1600" dirty="0" err="1"/>
              <a:t>sách</a:t>
            </a:r>
            <a:r>
              <a:rPr lang="vi-VN" sz="1600" dirty="0"/>
              <a:t> </a:t>
            </a:r>
            <a:r>
              <a:rPr lang="vi-VN" sz="1600" dirty="0" err="1"/>
              <a:t>tìm</a:t>
            </a:r>
            <a:r>
              <a:rPr lang="vi-VN" sz="1600" dirty="0"/>
              <a:t> </a:t>
            </a:r>
            <a:r>
              <a:rPr lang="vi-VN" sz="1600" dirty="0" err="1"/>
              <a:t>kiếm</a:t>
            </a:r>
            <a:endParaRPr lang="en-US" sz="1600" dirty="0"/>
          </a:p>
          <a:p>
            <a:pPr fontAlgn="ctr"/>
            <a:r>
              <a:rPr lang="vi-VN" sz="1600" dirty="0" err="1"/>
              <a:t>Đánh</a:t>
            </a:r>
            <a:r>
              <a:rPr lang="vi-VN" sz="1600" dirty="0"/>
              <a:t> </a:t>
            </a:r>
            <a:r>
              <a:rPr lang="vi-VN" sz="1600" dirty="0" err="1"/>
              <a:t>giá</a:t>
            </a:r>
            <a:r>
              <a:rPr lang="vi-VN" sz="1600" dirty="0"/>
              <a:t> </a:t>
            </a:r>
            <a:r>
              <a:rPr lang="vi-VN" sz="1600" dirty="0" err="1"/>
              <a:t>và</a:t>
            </a:r>
            <a:r>
              <a:rPr lang="vi-VN" sz="1600" dirty="0"/>
              <a:t> </a:t>
            </a:r>
            <a:r>
              <a:rPr lang="vi-VN" sz="1600" dirty="0" err="1"/>
              <a:t>bình</a:t>
            </a:r>
            <a:r>
              <a:rPr lang="vi-VN" sz="1600" dirty="0"/>
              <a:t> </a:t>
            </a:r>
            <a:r>
              <a:rPr lang="vi-VN" sz="1600" dirty="0" err="1"/>
              <a:t>luận</a:t>
            </a:r>
            <a:endParaRPr lang="en-US" sz="1600" dirty="0"/>
          </a:p>
          <a:p>
            <a:pPr fontAlgn="ctr"/>
            <a:r>
              <a:rPr lang="vi-VN" sz="1600" dirty="0" err="1"/>
              <a:t>Đặt</a:t>
            </a:r>
            <a:r>
              <a:rPr lang="vi-VN" sz="1600" dirty="0"/>
              <a:t> </a:t>
            </a:r>
            <a:r>
              <a:rPr lang="vi-VN" sz="1600" dirty="0" err="1"/>
              <a:t>phòng</a:t>
            </a:r>
            <a:r>
              <a:rPr lang="vi-VN" sz="1600" dirty="0"/>
              <a:t>, </a:t>
            </a:r>
            <a:r>
              <a:rPr lang="vi-VN" sz="1600" dirty="0" err="1"/>
              <a:t>đặt</a:t>
            </a:r>
            <a:r>
              <a:rPr lang="vi-VN" sz="1600" dirty="0"/>
              <a:t> </a:t>
            </a:r>
            <a:r>
              <a:rPr lang="vi-VN" sz="1600" dirty="0" err="1"/>
              <a:t>bàn</a:t>
            </a:r>
            <a:r>
              <a:rPr lang="vi-VN" sz="1600" dirty="0"/>
              <a:t> </a:t>
            </a:r>
            <a:r>
              <a:rPr lang="vi-VN" sz="1600" dirty="0" err="1"/>
              <a:t>khách</a:t>
            </a:r>
            <a:r>
              <a:rPr lang="vi-VN" sz="1600" dirty="0"/>
              <a:t> </a:t>
            </a:r>
            <a:r>
              <a:rPr lang="vi-VN" sz="1600" dirty="0" err="1"/>
              <a:t>sạn</a:t>
            </a:r>
            <a:r>
              <a:rPr lang="vi-VN" sz="1600" dirty="0"/>
              <a:t>, </a:t>
            </a:r>
            <a:r>
              <a:rPr lang="vi-VN" sz="1600" dirty="0" err="1"/>
              <a:t>nhà</a:t>
            </a:r>
            <a:r>
              <a:rPr lang="vi-VN" sz="1600" dirty="0"/>
              <a:t> </a:t>
            </a:r>
            <a:r>
              <a:rPr lang="vi-VN" sz="1600" dirty="0" err="1"/>
              <a:t>hàng</a:t>
            </a:r>
            <a:endParaRPr lang="en-US" sz="1600" dirty="0"/>
          </a:p>
          <a:p>
            <a:pPr fontAlgn="ctr"/>
            <a:r>
              <a:rPr lang="vi-VN" sz="1600" dirty="0"/>
              <a:t>Thanh </a:t>
            </a:r>
            <a:r>
              <a:rPr lang="vi-VN" sz="1600" dirty="0" err="1"/>
              <a:t>toán</a:t>
            </a:r>
            <a:r>
              <a:rPr lang="vi-VN" sz="1600" dirty="0"/>
              <a:t> </a:t>
            </a:r>
            <a:r>
              <a:rPr lang="vi-VN" sz="1600" dirty="0" err="1"/>
              <a:t>bằng</a:t>
            </a:r>
            <a:r>
              <a:rPr lang="vi-VN" sz="1600" dirty="0"/>
              <a:t> </a:t>
            </a:r>
            <a:r>
              <a:rPr lang="vi-VN" sz="1600" dirty="0" err="1"/>
              <a:t>ví</a:t>
            </a:r>
            <a:r>
              <a:rPr lang="vi-VN" sz="1600" dirty="0"/>
              <a:t> </a:t>
            </a:r>
            <a:r>
              <a:rPr lang="vi-VN" sz="1600" dirty="0" err="1"/>
              <a:t>điện</a:t>
            </a:r>
            <a:r>
              <a:rPr lang="vi-VN" sz="1600" dirty="0"/>
              <a:t> </a:t>
            </a:r>
            <a:r>
              <a:rPr lang="vi-VN" sz="1600" dirty="0" err="1"/>
              <a:t>tử</a:t>
            </a:r>
            <a:endParaRPr lang="en-US" sz="1600" dirty="0"/>
          </a:p>
          <a:p>
            <a:pPr fontAlgn="ctr"/>
            <a:r>
              <a:rPr lang="vi-VN" sz="1600" dirty="0" err="1"/>
              <a:t>Gợi</a:t>
            </a:r>
            <a:r>
              <a:rPr lang="vi-VN" sz="1600" dirty="0"/>
              <a:t> ý </a:t>
            </a:r>
            <a:r>
              <a:rPr lang="vi-VN" sz="1600" dirty="0" err="1"/>
              <a:t>cách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di </a:t>
            </a:r>
            <a:r>
              <a:rPr lang="vi-VN" sz="1600" dirty="0" err="1"/>
              <a:t>chuyển</a:t>
            </a:r>
            <a:endParaRPr lang="en-US" sz="1600" dirty="0"/>
          </a:p>
        </p:txBody>
      </p:sp>
      <p:sp>
        <p:nvSpPr>
          <p:cNvPr id="9" name="Chỗ dành sẵn cho Nội dung 2">
            <a:extLst>
              <a:ext uri="{FF2B5EF4-FFF2-40B4-BE49-F238E27FC236}">
                <a16:creationId xmlns:a16="http://schemas.microsoft.com/office/drawing/2014/main" id="{E157948E-4162-4B99-A9EB-50B331C9F1F5}"/>
              </a:ext>
            </a:extLst>
          </p:cNvPr>
          <p:cNvSpPr txBox="1">
            <a:spLocks/>
          </p:cNvSpPr>
          <p:nvPr/>
        </p:nvSpPr>
        <p:spPr>
          <a:xfrm>
            <a:off x="7587342" y="2063394"/>
            <a:ext cx="3450770" cy="3311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ctr"/>
            <a:r>
              <a:rPr lang="vi-VN" sz="1600" dirty="0" err="1"/>
              <a:t>Dự</a:t>
            </a:r>
            <a:r>
              <a:rPr lang="vi-VN" sz="1600" dirty="0"/>
              <a:t> </a:t>
            </a:r>
            <a:r>
              <a:rPr lang="vi-VN" sz="1600" dirty="0" err="1"/>
              <a:t>báo</a:t>
            </a:r>
            <a:r>
              <a:rPr lang="vi-VN" sz="1600" dirty="0"/>
              <a:t> </a:t>
            </a:r>
            <a:r>
              <a:rPr lang="vi-VN" sz="1600" dirty="0" err="1"/>
              <a:t>thời</a:t>
            </a:r>
            <a:r>
              <a:rPr lang="vi-VN" sz="1600" dirty="0"/>
              <a:t> </a:t>
            </a:r>
            <a:r>
              <a:rPr lang="vi-VN" sz="1600" dirty="0" err="1"/>
              <a:t>tiết</a:t>
            </a:r>
            <a:endParaRPr lang="en-US" sz="1600" dirty="0"/>
          </a:p>
          <a:p>
            <a:pPr fontAlgn="ctr"/>
            <a:r>
              <a:rPr lang="vi-VN" sz="1600" dirty="0" err="1"/>
              <a:t>Tạo</a:t>
            </a:r>
            <a:r>
              <a:rPr lang="vi-VN" sz="1600" dirty="0"/>
              <a:t> </a:t>
            </a:r>
            <a:r>
              <a:rPr lang="vi-VN" sz="1600" dirty="0" err="1"/>
              <a:t>lịch</a:t>
            </a:r>
            <a:r>
              <a:rPr lang="vi-VN" sz="1600" dirty="0"/>
              <a:t> </a:t>
            </a:r>
            <a:r>
              <a:rPr lang="vi-VN" sz="1600" dirty="0" err="1"/>
              <a:t>trình</a:t>
            </a:r>
            <a:r>
              <a:rPr lang="vi-VN" sz="1600" dirty="0"/>
              <a:t>/</a:t>
            </a:r>
            <a:r>
              <a:rPr lang="vi-VN" sz="1600" dirty="0" err="1"/>
              <a:t>chọn</a:t>
            </a:r>
            <a:r>
              <a:rPr lang="vi-VN" sz="1600" dirty="0"/>
              <a:t> </a:t>
            </a:r>
            <a:r>
              <a:rPr lang="vi-VN" sz="1600" dirty="0" err="1"/>
              <a:t>lịch</a:t>
            </a:r>
            <a:r>
              <a:rPr lang="vi-VN" sz="1600" dirty="0"/>
              <a:t> </a:t>
            </a:r>
            <a:r>
              <a:rPr lang="vi-VN" sz="1600" dirty="0" err="1"/>
              <a:t>trình</a:t>
            </a:r>
            <a:r>
              <a:rPr lang="vi-VN" sz="1600" dirty="0"/>
              <a:t> </a:t>
            </a:r>
            <a:r>
              <a:rPr lang="vi-VN" sz="1600" dirty="0" err="1"/>
              <a:t>có</a:t>
            </a:r>
            <a:r>
              <a:rPr lang="vi-VN" sz="1600" dirty="0"/>
              <a:t> </a:t>
            </a:r>
            <a:r>
              <a:rPr lang="vi-VN" sz="1600" dirty="0" err="1"/>
              <a:t>sẵn</a:t>
            </a:r>
            <a:endParaRPr lang="en-US" sz="1600" dirty="0"/>
          </a:p>
          <a:p>
            <a:pPr fontAlgn="ctr"/>
            <a:r>
              <a:rPr lang="vi-VN" sz="1600" dirty="0" err="1"/>
              <a:t>Giới</a:t>
            </a:r>
            <a:r>
              <a:rPr lang="vi-VN" sz="1600" dirty="0"/>
              <a:t> </a:t>
            </a:r>
            <a:r>
              <a:rPr lang="vi-VN" sz="1600" dirty="0" err="1"/>
              <a:t>thiệu</a:t>
            </a:r>
            <a:r>
              <a:rPr lang="vi-VN" sz="1600" dirty="0"/>
              <a:t> </a:t>
            </a:r>
            <a:r>
              <a:rPr lang="vi-VN" sz="1600" dirty="0" err="1"/>
              <a:t>và</a:t>
            </a:r>
            <a:r>
              <a:rPr lang="vi-VN" sz="1600" dirty="0"/>
              <a:t> </a:t>
            </a:r>
            <a:r>
              <a:rPr lang="vi-VN" sz="1600" dirty="0" err="1"/>
              <a:t>đặt</a:t>
            </a:r>
            <a:r>
              <a:rPr lang="vi-VN" sz="1600" dirty="0"/>
              <a:t> </a:t>
            </a:r>
            <a:r>
              <a:rPr lang="vi-VN" sz="1600" dirty="0" err="1"/>
              <a:t>vé</a:t>
            </a:r>
            <a:r>
              <a:rPr lang="vi-VN" sz="1600" dirty="0"/>
              <a:t> </a:t>
            </a:r>
            <a:r>
              <a:rPr lang="vi-VN" sz="1600" dirty="0" err="1"/>
              <a:t>tour</a:t>
            </a:r>
            <a:r>
              <a:rPr lang="vi-VN" sz="1600" dirty="0"/>
              <a:t> du </a:t>
            </a:r>
            <a:r>
              <a:rPr lang="vi-VN" sz="1600" dirty="0" err="1"/>
              <a:t>lịch</a:t>
            </a:r>
            <a:endParaRPr lang="en-US" sz="1600" dirty="0"/>
          </a:p>
          <a:p>
            <a:pPr fontAlgn="ctr"/>
            <a:r>
              <a:rPr lang="vi-VN" sz="1600" dirty="0" err="1"/>
              <a:t>Tìm</a:t>
            </a:r>
            <a:r>
              <a:rPr lang="vi-VN" sz="1600" dirty="0"/>
              <a:t> </a:t>
            </a:r>
            <a:r>
              <a:rPr lang="vi-VN" sz="1600" dirty="0" err="1"/>
              <a:t>kiếm</a:t>
            </a:r>
            <a:r>
              <a:rPr lang="vi-VN" sz="1600" dirty="0"/>
              <a:t> </a:t>
            </a:r>
            <a:r>
              <a:rPr lang="vi-VN" sz="1600" dirty="0" err="1"/>
              <a:t>và</a:t>
            </a:r>
            <a:r>
              <a:rPr lang="vi-VN" sz="1600" dirty="0"/>
              <a:t> theo </a:t>
            </a:r>
            <a:r>
              <a:rPr lang="vi-VN" sz="1600" dirty="0" err="1"/>
              <a:t>dõi</a:t>
            </a:r>
            <a:r>
              <a:rPr lang="vi-VN" sz="1600" dirty="0"/>
              <a:t> </a:t>
            </a:r>
            <a:r>
              <a:rPr lang="vi-VN" sz="1600" dirty="0" err="1"/>
              <a:t>bạn</a:t>
            </a:r>
            <a:r>
              <a:rPr lang="vi-VN" sz="1600" dirty="0"/>
              <a:t> </a:t>
            </a:r>
            <a:r>
              <a:rPr lang="vi-VN" sz="1600" dirty="0" err="1"/>
              <a:t>bè</a:t>
            </a:r>
            <a:endParaRPr lang="en-US" sz="1600" dirty="0"/>
          </a:p>
          <a:p>
            <a:pPr fontAlgn="ctr"/>
            <a:r>
              <a:rPr lang="vi-VN" sz="1600" dirty="0" err="1"/>
              <a:t>Chụp</a:t>
            </a:r>
            <a:r>
              <a:rPr lang="vi-VN" sz="1600" dirty="0"/>
              <a:t> </a:t>
            </a:r>
            <a:r>
              <a:rPr lang="vi-VN" sz="1600" dirty="0" err="1"/>
              <a:t>ảnh</a:t>
            </a:r>
            <a:r>
              <a:rPr lang="vi-VN" sz="1600" dirty="0"/>
              <a:t>/đăng </a:t>
            </a:r>
            <a:r>
              <a:rPr lang="vi-VN" sz="1600" dirty="0" err="1"/>
              <a:t>ảnh</a:t>
            </a:r>
            <a:endParaRPr lang="en-US" sz="1600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9B5A1483-258E-434D-BE97-C962DE26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95" y="2063394"/>
            <a:ext cx="415812" cy="415812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7D309AB-7388-45F5-8126-245D56B0F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63" y="2498947"/>
            <a:ext cx="415812" cy="415812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42D88BE5-8B5B-455F-B7D7-FFB37BE14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63" y="3511082"/>
            <a:ext cx="415812" cy="415812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0ACA5402-26C4-4E6C-A2C2-169963A2F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95" y="3959022"/>
            <a:ext cx="415813" cy="415813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285BD771-2FC5-4EE1-8629-910B2B2B9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894" y="4665166"/>
            <a:ext cx="415813" cy="415813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294C03B9-AC6D-40E3-A0ED-845091DE6F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8667" y="2083135"/>
            <a:ext cx="415812" cy="415812"/>
          </a:xfrm>
          <a:prstGeom prst="rect">
            <a:avLst/>
          </a:prstGeom>
        </p:spPr>
      </p:pic>
      <p:pic>
        <p:nvPicPr>
          <p:cNvPr id="21" name="Hình ảnh 20">
            <a:extLst>
              <a:ext uri="{FF2B5EF4-FFF2-40B4-BE49-F238E27FC236}">
                <a16:creationId xmlns:a16="http://schemas.microsoft.com/office/drawing/2014/main" id="{5F9BB5C9-5893-4B5F-BB7A-DD1239CCB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133" y="2518686"/>
            <a:ext cx="415812" cy="415812"/>
          </a:xfrm>
          <a:prstGeom prst="rect">
            <a:avLst/>
          </a:prstGeom>
        </p:spPr>
      </p:pic>
      <p:pic>
        <p:nvPicPr>
          <p:cNvPr id="22" name="Hình ảnh 21">
            <a:extLst>
              <a:ext uri="{FF2B5EF4-FFF2-40B4-BE49-F238E27FC236}">
                <a16:creationId xmlns:a16="http://schemas.microsoft.com/office/drawing/2014/main" id="{B80BFDC0-A70B-4278-A315-E0A029581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133" y="2954237"/>
            <a:ext cx="415813" cy="415813"/>
          </a:xfrm>
          <a:prstGeom prst="rect">
            <a:avLst/>
          </a:prstGeom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A1AE40FB-9F13-49B4-8491-1C2DAD69A8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1133" y="3617433"/>
            <a:ext cx="415813" cy="415813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6535768-ED3D-46A9-B1E9-5DFF321E95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1133" y="4288101"/>
            <a:ext cx="415813" cy="415813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D9D84EAF-AA7C-4950-A520-45F1DE16F1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3632" y="2083135"/>
            <a:ext cx="433891" cy="433891"/>
          </a:xfrm>
          <a:prstGeom prst="rect">
            <a:avLst/>
          </a:prstGeom>
        </p:spPr>
      </p:pic>
      <p:pic>
        <p:nvPicPr>
          <p:cNvPr id="26" name="Hình ảnh 25">
            <a:extLst>
              <a:ext uri="{FF2B5EF4-FFF2-40B4-BE49-F238E27FC236}">
                <a16:creationId xmlns:a16="http://schemas.microsoft.com/office/drawing/2014/main" id="{E0F40799-3DFB-4CF4-8B26-D650097FE6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3632" y="2530792"/>
            <a:ext cx="433891" cy="433891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8C590F7F-5AD5-4B5D-9D21-C3C97C84A9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9509" y="3225141"/>
            <a:ext cx="433891" cy="433891"/>
          </a:xfrm>
          <a:prstGeom prst="rect">
            <a:avLst/>
          </a:prstGeom>
        </p:spPr>
      </p:pic>
      <p:pic>
        <p:nvPicPr>
          <p:cNvPr id="28" name="Hình ảnh 27">
            <a:extLst>
              <a:ext uri="{FF2B5EF4-FFF2-40B4-BE49-F238E27FC236}">
                <a16:creationId xmlns:a16="http://schemas.microsoft.com/office/drawing/2014/main" id="{FB80D2BF-B5F9-4959-A05F-6FEF2D4557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507" y="4665166"/>
            <a:ext cx="433891" cy="433891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E80B816E-3175-47CF-BE72-72E150189D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9508" y="3884661"/>
            <a:ext cx="433891" cy="43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2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8009034A-CBDC-4F9C-84CC-88AD785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535" y="965199"/>
            <a:ext cx="2796413" cy="49276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E8B758D3-0BFC-4FDF-A00E-9700CEF2C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61" y="965199"/>
            <a:ext cx="2796989" cy="49286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4395BA73-CD2F-43BA-9A07-8725ED13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967153"/>
            <a:ext cx="288036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508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Group 1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9AE0D413-3E66-4B0D-8FF6-E844E6B0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B6833AB9-605B-4FCD-AEA3-0556375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EDCD2C4-8348-483E-A6D3-F25711626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80000">
            <a:off x="2854915" y="1003258"/>
            <a:ext cx="6482171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5855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E0D413-3E66-4B0D-8FF6-E844E6B0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833AB9-605B-4FCD-AEA3-0556375B6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75C0C84-5F80-4539-A746-F6977CBFE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80000">
            <a:off x="1137837" y="1315423"/>
            <a:ext cx="9916327" cy="41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4355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satMod val="110000"/>
                <a:lumMod val="40000"/>
              </a:schemeClr>
              <a:schemeClr val="bg2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8">
            <a:extLst>
              <a:ext uri="{FF2B5EF4-FFF2-40B4-BE49-F238E27FC236}">
                <a16:creationId xmlns:a16="http://schemas.microsoft.com/office/drawing/2014/main" id="{515DA87D-133C-4F77-8863-8B66D40F9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1" name="Group 10">
            <a:extLst>
              <a:ext uri="{FF2B5EF4-FFF2-40B4-BE49-F238E27FC236}">
                <a16:creationId xmlns:a16="http://schemas.microsoft.com/office/drawing/2014/main" id="{5C436ED1-B374-4FA9-AC69-CA9B086E4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0BF795C8-C503-458A-B6C7-5C3B78FA6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9605B65-A1AD-48AA-9FA4-0239C3E34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58A24C-9ADB-45F1-90ED-8B0C00DF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57150" cmpd="thinThick">
            <a:noFill/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3584DC4-EAF2-4A3F-9336-FD94D05E4A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80" r="5123" b="-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36771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ự kiện Chính">
  <a:themeElements>
    <a:clrScheme name="Sự kiện Chính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Sự kiện Chính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ự kiện Chính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164</Words>
  <Application>Microsoft Office PowerPoint</Application>
  <PresentationFormat>Màn hình rộng</PresentationFormat>
  <Paragraphs>27</Paragraphs>
  <Slides>20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20</vt:i4>
      </vt:variant>
    </vt:vector>
  </HeadingPairs>
  <TitlesOfParts>
    <vt:vector size="24" baseType="lpstr">
      <vt:lpstr>Arial</vt:lpstr>
      <vt:lpstr>Impact</vt:lpstr>
      <vt:lpstr>Times New Roman</vt:lpstr>
      <vt:lpstr>Sự kiện Chính</vt:lpstr>
      <vt:lpstr>Bản trình bày PowerPoint</vt:lpstr>
      <vt:lpstr>Thông tin thành viên</vt:lpstr>
      <vt:lpstr>Bản trình bày PowerPoint</vt:lpstr>
      <vt:lpstr>Bản trình bày PowerPoint</vt:lpstr>
      <vt:lpstr>Các chức năng chính của ứng dụng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Đề xuất địa điểm</vt:lpstr>
      <vt:lpstr>Bản trình bày PowerPoint</vt:lpstr>
      <vt:lpstr>Thách thức ?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Tuấn Nguyễn Anh</dc:creator>
  <cp:lastModifiedBy>Tuấn Nguyễn Anh</cp:lastModifiedBy>
  <cp:revision>2</cp:revision>
  <dcterms:created xsi:type="dcterms:W3CDTF">2019-05-25T06:16:45Z</dcterms:created>
  <dcterms:modified xsi:type="dcterms:W3CDTF">2019-05-25T06:19:29Z</dcterms:modified>
</cp:coreProperties>
</file>